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57" r:id="rId4"/>
    <p:sldId id="259" r:id="rId5"/>
    <p:sldId id="260" r:id="rId6"/>
    <p:sldId id="258" r:id="rId7"/>
    <p:sldId id="261" r:id="rId8"/>
    <p:sldId id="262" r:id="rId9"/>
    <p:sldId id="265" r:id="rId10"/>
    <p:sldId id="263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16" d="100"/>
          <a:sy n="116" d="100"/>
        </p:scale>
        <p:origin x="-424" y="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F13B5-7005-E04D-9E60-229128EA4018}" type="datetimeFigureOut">
              <a:rPr lang="en-US" smtClean="0"/>
              <a:t>15/09/16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5BF2-F95D-8547-BD03-66BDE153A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849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F13B5-7005-E04D-9E60-229128EA4018}" type="datetimeFigureOut">
              <a:rPr lang="en-US" smtClean="0"/>
              <a:t>15/09/16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5BF2-F95D-8547-BD03-66BDE153A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51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F13B5-7005-E04D-9E60-229128EA4018}" type="datetimeFigureOut">
              <a:rPr lang="en-US" smtClean="0"/>
              <a:t>15/09/16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5BF2-F95D-8547-BD03-66BDE153A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376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F13B5-7005-E04D-9E60-229128EA4018}" type="datetimeFigureOut">
              <a:rPr lang="en-US" smtClean="0"/>
              <a:t>15/09/16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5BF2-F95D-8547-BD03-66BDE153A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593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F13B5-7005-E04D-9E60-229128EA4018}" type="datetimeFigureOut">
              <a:rPr lang="en-US" smtClean="0"/>
              <a:t>15/09/16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5BF2-F95D-8547-BD03-66BDE153A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467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F13B5-7005-E04D-9E60-229128EA4018}" type="datetimeFigureOut">
              <a:rPr lang="en-US" smtClean="0"/>
              <a:t>15/09/16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5BF2-F95D-8547-BD03-66BDE153A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99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F13B5-7005-E04D-9E60-229128EA4018}" type="datetimeFigureOut">
              <a:rPr lang="en-US" smtClean="0"/>
              <a:t>15/09/16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5BF2-F95D-8547-BD03-66BDE153A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599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F13B5-7005-E04D-9E60-229128EA4018}" type="datetimeFigureOut">
              <a:rPr lang="en-US" smtClean="0"/>
              <a:t>15/09/16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5BF2-F95D-8547-BD03-66BDE153A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503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F13B5-7005-E04D-9E60-229128EA4018}" type="datetimeFigureOut">
              <a:rPr lang="en-US" smtClean="0"/>
              <a:t>15/09/16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5BF2-F95D-8547-BD03-66BDE153A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066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F13B5-7005-E04D-9E60-229128EA4018}" type="datetimeFigureOut">
              <a:rPr lang="en-US" smtClean="0"/>
              <a:t>15/09/16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5BF2-F95D-8547-BD03-66BDE153A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039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F13B5-7005-E04D-9E60-229128EA4018}" type="datetimeFigureOut">
              <a:rPr lang="en-US" smtClean="0"/>
              <a:t>15/09/16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5BF2-F95D-8547-BD03-66BDE153A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629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F13B5-7005-E04D-9E60-229128EA4018}" type="datetimeFigureOut">
              <a:rPr lang="en-US" smtClean="0"/>
              <a:t>15/09/16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15BF2-F95D-8547-BD03-66BDE153A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261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youtu.be/JuimBuvEWB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sha.hu@eit.lth.se" TargetMode="External"/><Relationship Id="rId4" Type="http://schemas.openxmlformats.org/officeDocument/2006/relationships/hyperlink" Target="mailto:kalle@maths.lth.se" TargetMode="External"/><Relationship Id="rId5" Type="http://schemas.openxmlformats.org/officeDocument/2006/relationships/hyperlink" Target="mailto:fontes@maths.lth" TargetMode="External"/><Relationship Id="rId6" Type="http://schemas.openxmlformats.org/officeDocument/2006/relationships/hyperlink" Target="mailto:ida.arvidsson@math.lth.se" TargetMode="External"/><Relationship Id="rId7" Type="http://schemas.openxmlformats.org/officeDocument/2006/relationships/hyperlink" Target="mailto:johanb@maths.lth.se" TargetMode="External"/><Relationship Id="rId8" Type="http://schemas.openxmlformats.org/officeDocument/2006/relationships/hyperlink" Target="mailto:robert.marklund@ericsson.com" TargetMode="External"/><Relationship Id="rId9" Type="http://schemas.openxmlformats.org/officeDocument/2006/relationships/hyperlink" Target="mailto:per.persson@ericsson.com" TargetMode="External"/><Relationship Id="rId10" Type="http://schemas.openxmlformats.org/officeDocument/2006/relationships/hyperlink" Target="mailto:boeliasson@yahoo.se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jonathan.sonnerup@eit.lth.s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labs.developers.google.com/codelabs/tensorflow-for-poets/%230" TargetMode="External"/><Relationship Id="rId4" Type="http://schemas.openxmlformats.org/officeDocument/2006/relationships/hyperlink" Target="https://youtu.be/JuimBuvEWBg" TargetMode="External"/><Relationship Id="rId5" Type="http://schemas.openxmlformats.org/officeDocument/2006/relationships/hyperlink" Target="https://sites.google.com/site/brainrobotdata/home" TargetMode="External"/><Relationship Id="rId6" Type="http://schemas.openxmlformats.org/officeDocument/2006/relationships/hyperlink" Target="http://www.asimovinstitute.org/neural-network-zoo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eepmind.com/blog/wavenet-generative-model-raw-audio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Deep Learning - Study Circle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Bo Bernhardsson, </a:t>
            </a:r>
            <a:r>
              <a:rPr lang="en-US" dirty="0" err="1" smtClean="0"/>
              <a:t>Kalle</a:t>
            </a:r>
            <a:r>
              <a:rPr lang="en-US" dirty="0" smtClean="0"/>
              <a:t> </a:t>
            </a:r>
            <a:r>
              <a:rPr lang="en-US" dirty="0" err="1" smtClean="0"/>
              <a:t>Åström</a:t>
            </a:r>
            <a:r>
              <a:rPr lang="en-US" dirty="0" smtClean="0"/>
              <a:t>, Magnus </a:t>
            </a:r>
            <a:r>
              <a:rPr lang="en-US" dirty="0" err="1" smtClean="0"/>
              <a:t>Fontes</a:t>
            </a:r>
            <a:r>
              <a:rPr lang="en-US" dirty="0" smtClean="0"/>
              <a:t>, Fredrik </a:t>
            </a:r>
            <a:r>
              <a:rPr lang="en-US" dirty="0" err="1" smtClean="0"/>
              <a:t>Bagge</a:t>
            </a:r>
            <a:r>
              <a:rPr lang="en-US" dirty="0" smtClean="0"/>
              <a:t> </a:t>
            </a:r>
            <a:r>
              <a:rPr lang="en-US" dirty="0" err="1" smtClean="0"/>
              <a:t>Carlsson</a:t>
            </a:r>
            <a:r>
              <a:rPr lang="en-US" dirty="0" smtClean="0"/>
              <a:t>, Martin </a:t>
            </a:r>
            <a:r>
              <a:rPr lang="en-US" dirty="0" err="1" smtClean="0"/>
              <a:t>Karlsson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521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Session week 1-2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Responsible: </a:t>
            </a:r>
            <a:r>
              <a:rPr lang="en-US" dirty="0" err="1" smtClean="0"/>
              <a:t>bob@control.lth.se</a:t>
            </a:r>
            <a:r>
              <a:rPr lang="en-US" dirty="0" smtClean="0"/>
              <a:t> + </a:t>
            </a:r>
            <a:r>
              <a:rPr lang="en-US" dirty="0" err="1" smtClean="0"/>
              <a:t>MartinK</a:t>
            </a:r>
            <a:endParaRPr lang="en-US" dirty="0" smtClean="0"/>
          </a:p>
          <a:p>
            <a:r>
              <a:rPr lang="en-US" dirty="0" smtClean="0"/>
              <a:t>Register in Synapse and Slack</a:t>
            </a:r>
          </a:p>
          <a:p>
            <a:r>
              <a:rPr lang="en-US" dirty="0" smtClean="0"/>
              <a:t>Read </a:t>
            </a:r>
            <a:r>
              <a:rPr lang="en-US" dirty="0" err="1" smtClean="0"/>
              <a:t>Goodfellow</a:t>
            </a:r>
            <a:r>
              <a:rPr lang="en-US" dirty="0" smtClean="0"/>
              <a:t> part 2 (p167-487)</a:t>
            </a:r>
          </a:p>
          <a:p>
            <a:r>
              <a:rPr lang="en-US" dirty="0" smtClean="0"/>
              <a:t>Watch </a:t>
            </a:r>
            <a:r>
              <a:rPr lang="en-US" dirty="0" err="1" smtClean="0"/>
              <a:t>Bengio’s</a:t>
            </a:r>
            <a:r>
              <a:rPr lang="en-US" dirty="0" smtClean="0"/>
              <a:t> vide lectures on DL (part1+2)</a:t>
            </a:r>
          </a:p>
          <a:p>
            <a:pPr lvl="1"/>
            <a:r>
              <a:rPr lang="en-US" dirty="0">
                <a:hlinkClick r:id="rId2"/>
              </a:rPr>
              <a:t>https://youtu.be/</a:t>
            </a:r>
            <a:r>
              <a:rPr lang="en-US" dirty="0" smtClean="0">
                <a:hlinkClick r:id="rId2"/>
              </a:rPr>
              <a:t>JuimBuvEWBg</a:t>
            </a:r>
            <a:endParaRPr lang="en-US" dirty="0"/>
          </a:p>
          <a:p>
            <a:r>
              <a:rPr lang="en-US" dirty="0" smtClean="0"/>
              <a:t>Choose a DL platform and run a tutorial, present what you did (2 min)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638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6354"/>
            <a:ext cx="8229600" cy="5575830"/>
          </a:xfrm>
        </p:spPr>
        <p:txBody>
          <a:bodyPr>
            <a:normAutofit fontScale="32500" lnSpcReduction="20000"/>
          </a:bodyPr>
          <a:lstStyle/>
          <a:p>
            <a:r>
              <a:rPr lang="en-US" sz="3400" dirty="0"/>
              <a:t>Control:</a:t>
            </a:r>
          </a:p>
          <a:p>
            <a:r>
              <a:rPr lang="en-US" sz="3400" dirty="0" err="1"/>
              <a:t>MartinK</a:t>
            </a:r>
            <a:r>
              <a:rPr lang="en-US" sz="3400" dirty="0"/>
              <a:t>: SARAFUN, </a:t>
            </a:r>
            <a:r>
              <a:rPr lang="en-US" sz="3400" dirty="0" err="1"/>
              <a:t>robotik</a:t>
            </a:r>
            <a:r>
              <a:rPr lang="en-US" sz="3400" dirty="0"/>
              <a:t>, </a:t>
            </a:r>
            <a:r>
              <a:rPr lang="en-US" sz="3400" dirty="0" err="1"/>
              <a:t>montering</a:t>
            </a:r>
            <a:r>
              <a:rPr lang="en-US" sz="3400" dirty="0"/>
              <a:t> </a:t>
            </a:r>
            <a:r>
              <a:rPr lang="en-US" sz="3400" dirty="0" err="1"/>
              <a:t>av</a:t>
            </a:r>
            <a:r>
              <a:rPr lang="en-US" sz="3400" dirty="0"/>
              <a:t> </a:t>
            </a:r>
            <a:r>
              <a:rPr lang="en-US" sz="3400" dirty="0" err="1"/>
              <a:t>mindre</a:t>
            </a:r>
            <a:r>
              <a:rPr lang="en-US" sz="3400" dirty="0"/>
              <a:t> </a:t>
            </a:r>
            <a:r>
              <a:rPr lang="en-US" sz="3400" dirty="0" err="1"/>
              <a:t>grejor</a:t>
            </a:r>
            <a:r>
              <a:rPr lang="en-US" sz="3400" dirty="0"/>
              <a:t>, </a:t>
            </a:r>
            <a:r>
              <a:rPr lang="en-US" sz="3400" dirty="0" err="1"/>
              <a:t>bilder</a:t>
            </a:r>
            <a:r>
              <a:rPr lang="en-US" sz="3400" dirty="0"/>
              <a:t>, </a:t>
            </a:r>
            <a:r>
              <a:rPr lang="en-US" sz="3400" dirty="0" err="1"/>
              <a:t>ljud</a:t>
            </a:r>
            <a:r>
              <a:rPr lang="en-US" sz="3400" dirty="0"/>
              <a:t>, </a:t>
            </a:r>
            <a:r>
              <a:rPr lang="en-US" sz="3400" dirty="0" err="1"/>
              <a:t>kraftsignaler</a:t>
            </a:r>
            <a:r>
              <a:rPr lang="en-US" sz="3400" dirty="0"/>
              <a:t> </a:t>
            </a:r>
            <a:r>
              <a:rPr lang="en-US" sz="3400" dirty="0" err="1"/>
              <a:t>etc</a:t>
            </a:r>
            <a:endParaRPr lang="en-US" sz="3400" dirty="0"/>
          </a:p>
          <a:p>
            <a:r>
              <a:rPr lang="en-US" sz="3400" dirty="0"/>
              <a:t>Jacob: </a:t>
            </a:r>
            <a:r>
              <a:rPr lang="en-US" sz="3400" dirty="0" err="1"/>
              <a:t>Coolt</a:t>
            </a:r>
            <a:r>
              <a:rPr lang="en-US" sz="3400" dirty="0"/>
              <a:t>. </a:t>
            </a:r>
            <a:r>
              <a:rPr lang="en-US" sz="3400" dirty="0" err="1"/>
              <a:t>Allmänt</a:t>
            </a:r>
            <a:r>
              <a:rPr lang="en-US" sz="3400" dirty="0"/>
              <a:t> </a:t>
            </a:r>
            <a:r>
              <a:rPr lang="en-US" sz="3400" dirty="0" err="1"/>
              <a:t>intresse</a:t>
            </a:r>
            <a:r>
              <a:rPr lang="en-US" sz="3400" dirty="0"/>
              <a:t>. </a:t>
            </a:r>
          </a:p>
          <a:p>
            <a:r>
              <a:rPr lang="en-US" sz="3400" dirty="0" err="1"/>
              <a:t>BoB</a:t>
            </a:r>
            <a:r>
              <a:rPr lang="en-US" sz="3400" dirty="0"/>
              <a:t>: -“-, BG, </a:t>
            </a:r>
            <a:r>
              <a:rPr lang="en-US" sz="3400" dirty="0" err="1"/>
              <a:t>tidsserier</a:t>
            </a:r>
            <a:endParaRPr lang="en-US" sz="3400" dirty="0"/>
          </a:p>
          <a:p>
            <a:r>
              <a:rPr lang="en-US" sz="3400" dirty="0" err="1"/>
              <a:t>Olof</a:t>
            </a:r>
            <a:r>
              <a:rPr lang="en-US" sz="3400" dirty="0"/>
              <a:t>: </a:t>
            </a:r>
            <a:r>
              <a:rPr lang="en-US" sz="3400" dirty="0" err="1"/>
              <a:t>Allmänt</a:t>
            </a:r>
            <a:r>
              <a:rPr lang="en-US" sz="3400" dirty="0"/>
              <a:t> </a:t>
            </a:r>
            <a:r>
              <a:rPr lang="en-US" sz="3400" dirty="0" err="1"/>
              <a:t>intresse</a:t>
            </a:r>
            <a:endParaRPr lang="en-US" sz="3400" dirty="0"/>
          </a:p>
          <a:p>
            <a:r>
              <a:rPr lang="en-US" sz="3400" dirty="0" err="1"/>
              <a:t>Bagge</a:t>
            </a:r>
            <a:r>
              <a:rPr lang="en-US" sz="3400" dirty="0"/>
              <a:t>: </a:t>
            </a:r>
            <a:r>
              <a:rPr lang="en-US" sz="3400" dirty="0" err="1"/>
              <a:t>Robotar</a:t>
            </a:r>
            <a:r>
              <a:rPr lang="en-US" sz="3400" dirty="0"/>
              <a:t>. Guided policy search</a:t>
            </a:r>
          </a:p>
          <a:p>
            <a:r>
              <a:rPr lang="en-US" sz="3400" dirty="0" err="1"/>
              <a:t>Mattias</a:t>
            </a:r>
            <a:r>
              <a:rPr lang="en-US" sz="3400" dirty="0"/>
              <a:t>: </a:t>
            </a:r>
            <a:r>
              <a:rPr lang="en-US" sz="3400" dirty="0" err="1"/>
              <a:t>Allmänt</a:t>
            </a:r>
            <a:r>
              <a:rPr lang="en-US" sz="3400" dirty="0"/>
              <a:t> </a:t>
            </a:r>
            <a:r>
              <a:rPr lang="en-US" sz="3400" dirty="0" err="1" smtClean="0"/>
              <a:t>intresse</a:t>
            </a:r>
            <a:endParaRPr lang="en-US" sz="3400" dirty="0"/>
          </a:p>
          <a:p>
            <a:endParaRPr lang="en-US" sz="3400" dirty="0"/>
          </a:p>
          <a:p>
            <a:r>
              <a:rPr lang="en-US" sz="3400" dirty="0"/>
              <a:t>EIT:</a:t>
            </a:r>
          </a:p>
          <a:p>
            <a:r>
              <a:rPr lang="en-US" sz="3400" dirty="0" err="1"/>
              <a:t>Lianhao</a:t>
            </a:r>
            <a:r>
              <a:rPr lang="en-US" sz="3400" dirty="0"/>
              <a:t> Yin,  </a:t>
            </a:r>
            <a:r>
              <a:rPr lang="en-US" sz="3400" dirty="0" err="1"/>
              <a:t>lianhao.yin@energy.lth.se</a:t>
            </a:r>
            <a:endParaRPr lang="en-US" sz="3400" dirty="0"/>
          </a:p>
          <a:p>
            <a:r>
              <a:rPr lang="en-US" sz="3400" dirty="0"/>
              <a:t>Joao Vieira &lt;</a:t>
            </a:r>
            <a:r>
              <a:rPr lang="en-US" sz="3400" dirty="0" err="1"/>
              <a:t>joao.vieira@eit.lth.se</a:t>
            </a:r>
            <a:r>
              <a:rPr lang="en-US" sz="3400" dirty="0"/>
              <a:t>&gt;</a:t>
            </a:r>
          </a:p>
          <a:p>
            <a:r>
              <a:rPr lang="en-US" sz="3400" dirty="0" err="1"/>
              <a:t>Najmeh</a:t>
            </a:r>
            <a:r>
              <a:rPr lang="en-US" sz="3400" dirty="0"/>
              <a:t> </a:t>
            </a:r>
            <a:r>
              <a:rPr lang="en-US" sz="3400" dirty="0" err="1"/>
              <a:t>Abiri</a:t>
            </a:r>
            <a:r>
              <a:rPr lang="en-US" sz="3400" dirty="0"/>
              <a:t> &lt;</a:t>
            </a:r>
            <a:r>
              <a:rPr lang="en-US" sz="3400" dirty="0" err="1"/>
              <a:t>Najmeh@thep.lu.se</a:t>
            </a:r>
            <a:r>
              <a:rPr lang="en-US" sz="3400" dirty="0"/>
              <a:t>&gt;</a:t>
            </a:r>
          </a:p>
          <a:p>
            <a:r>
              <a:rPr lang="en-US" sz="3400" dirty="0" err="1"/>
              <a:t>Zhi</a:t>
            </a:r>
            <a:r>
              <a:rPr lang="en-US" sz="3400" dirty="0"/>
              <a:t> Zhang &lt;</a:t>
            </a:r>
            <a:r>
              <a:rPr lang="en-US" sz="3400" dirty="0" err="1"/>
              <a:t>zhi.zhang@eit.lth.se</a:t>
            </a:r>
            <a:r>
              <a:rPr lang="en-US" sz="3400" dirty="0"/>
              <a:t>&gt;</a:t>
            </a:r>
          </a:p>
          <a:p>
            <a:r>
              <a:rPr lang="en-US" sz="3400" u="sng" dirty="0">
                <a:hlinkClick r:id="rId2"/>
              </a:rPr>
              <a:t>jonathan.sonnerup@eit.lth.se</a:t>
            </a:r>
          </a:p>
          <a:p>
            <a:r>
              <a:rPr lang="en-US" sz="3400" dirty="0">
                <a:hlinkClick r:id="rId3"/>
              </a:rPr>
              <a:t>sha.hu@</a:t>
            </a:r>
            <a:r>
              <a:rPr lang="en-US" sz="3400" dirty="0" smtClean="0">
                <a:hlinkClick r:id="rId3"/>
              </a:rPr>
              <a:t>eit.lth.se</a:t>
            </a:r>
            <a:endParaRPr lang="en-US" sz="3400" dirty="0" smtClean="0"/>
          </a:p>
          <a:p>
            <a:r>
              <a:rPr lang="en-US" sz="3400" dirty="0" err="1" smtClean="0"/>
              <a:t>jose.flordelis@eit.lth.se</a:t>
            </a:r>
            <a:endParaRPr lang="en-US" sz="3400" dirty="0"/>
          </a:p>
          <a:p>
            <a:endParaRPr lang="en-US" sz="3400" dirty="0"/>
          </a:p>
          <a:p>
            <a:r>
              <a:rPr lang="en-US" sz="3400" dirty="0"/>
              <a:t>Math:</a:t>
            </a:r>
          </a:p>
          <a:p>
            <a:r>
              <a:rPr lang="en-US" sz="3400" u="sng" dirty="0">
                <a:hlinkClick r:id="rId4"/>
              </a:rPr>
              <a:t>kalle@maths.lth.se</a:t>
            </a:r>
          </a:p>
          <a:p>
            <a:r>
              <a:rPr lang="en-US" sz="3400" u="sng" dirty="0">
                <a:hlinkClick r:id="rId5"/>
              </a:rPr>
              <a:t>fontes@maths.lth.se</a:t>
            </a:r>
          </a:p>
          <a:p>
            <a:r>
              <a:rPr lang="en-US" sz="3400" u="sng" dirty="0">
                <a:hlinkClick r:id="rId6"/>
              </a:rPr>
              <a:t>ida.arvidsson@math.lth.se</a:t>
            </a:r>
          </a:p>
          <a:p>
            <a:r>
              <a:rPr lang="en-US" sz="3400" dirty="0" err="1"/>
              <a:t>stefaningi@gmail.com</a:t>
            </a:r>
            <a:endParaRPr lang="en-US" sz="3400" dirty="0"/>
          </a:p>
          <a:p>
            <a:r>
              <a:rPr lang="en-US" sz="3400" u="sng" dirty="0">
                <a:hlinkClick r:id="rId7"/>
              </a:rPr>
              <a:t>johanb@maths.lth.se</a:t>
            </a:r>
          </a:p>
          <a:p>
            <a:r>
              <a:rPr lang="en-US" sz="3400" dirty="0"/>
              <a:t>Maria </a:t>
            </a:r>
            <a:r>
              <a:rPr lang="en-US" sz="3400" dirty="0" err="1"/>
              <a:t>Priisalu</a:t>
            </a:r>
            <a:r>
              <a:rPr lang="en-US" sz="3400" dirty="0"/>
              <a:t> &lt;</a:t>
            </a:r>
            <a:r>
              <a:rPr lang="en-US" sz="3400" dirty="0" err="1"/>
              <a:t>maria.priisalu@math.lth.se</a:t>
            </a:r>
            <a:r>
              <a:rPr lang="en-US" sz="3400" dirty="0"/>
              <a:t>&gt;</a:t>
            </a:r>
          </a:p>
          <a:p>
            <a:endParaRPr lang="en-US" sz="3400" dirty="0"/>
          </a:p>
          <a:p>
            <a:r>
              <a:rPr lang="en-US" sz="3400" dirty="0"/>
              <a:t>Others:</a:t>
            </a:r>
          </a:p>
          <a:p>
            <a:r>
              <a:rPr lang="en-US" sz="3400" dirty="0" err="1"/>
              <a:t>Najmeh</a:t>
            </a:r>
            <a:r>
              <a:rPr lang="en-US" sz="3400" dirty="0"/>
              <a:t> </a:t>
            </a:r>
            <a:r>
              <a:rPr lang="en-US" sz="3400" dirty="0" err="1"/>
              <a:t>Abiri</a:t>
            </a:r>
            <a:r>
              <a:rPr lang="en-US" sz="3400" dirty="0"/>
              <a:t> &lt;</a:t>
            </a:r>
            <a:r>
              <a:rPr lang="en-US" sz="3400" dirty="0" err="1"/>
              <a:t>Najmeh@thep.lu.se</a:t>
            </a:r>
            <a:r>
              <a:rPr lang="en-US" sz="3400" dirty="0"/>
              <a:t>&gt;</a:t>
            </a:r>
          </a:p>
          <a:p>
            <a:r>
              <a:rPr lang="en-US" sz="3400" dirty="0" err="1"/>
              <a:t>Jacek</a:t>
            </a:r>
            <a:r>
              <a:rPr lang="en-US" sz="3400" dirty="0"/>
              <a:t> </a:t>
            </a:r>
            <a:r>
              <a:rPr lang="en-US" sz="3400" dirty="0" err="1"/>
              <a:t>Malec</a:t>
            </a:r>
            <a:r>
              <a:rPr lang="en-US" sz="3400" dirty="0"/>
              <a:t> &lt;</a:t>
            </a:r>
            <a:r>
              <a:rPr lang="en-US" sz="3400" dirty="0" err="1"/>
              <a:t>jacek.malec@cs.lth.se</a:t>
            </a:r>
            <a:r>
              <a:rPr lang="en-US" sz="3400" dirty="0"/>
              <a:t>&gt;</a:t>
            </a:r>
          </a:p>
          <a:p>
            <a:r>
              <a:rPr lang="en-US" sz="3400" dirty="0" err="1"/>
              <a:t>fredrik.dahlgren@ericsson.com</a:t>
            </a:r>
            <a:endParaRPr lang="en-US" sz="3400" dirty="0"/>
          </a:p>
          <a:p>
            <a:r>
              <a:rPr lang="en-US" sz="3400" u="sng" dirty="0">
                <a:hlinkClick r:id="rId8"/>
              </a:rPr>
              <a:t>robert.marklund@ericsson.com</a:t>
            </a:r>
          </a:p>
          <a:p>
            <a:r>
              <a:rPr lang="en-US" sz="3400" u="sng" dirty="0">
                <a:hlinkClick r:id="rId9"/>
              </a:rPr>
              <a:t>per.persson@ericsson.com</a:t>
            </a:r>
          </a:p>
          <a:p>
            <a:r>
              <a:rPr lang="en-US" sz="3400" u="sng" dirty="0">
                <a:hlinkClick r:id="rId10"/>
              </a:rPr>
              <a:t>boeliasson@yahoo.se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590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34467"/>
          </a:xfrm>
        </p:spPr>
        <p:txBody>
          <a:bodyPr>
            <a:normAutofit/>
          </a:bodyPr>
          <a:lstStyle/>
          <a:p>
            <a:r>
              <a:rPr lang="en-US" dirty="0" smtClean="0"/>
              <a:t>Intro by </a:t>
            </a:r>
          </a:p>
          <a:p>
            <a:pPr lvl="1"/>
            <a:r>
              <a:rPr lang="en-US" dirty="0" smtClean="0"/>
              <a:t>me,</a:t>
            </a:r>
          </a:p>
          <a:p>
            <a:pPr lvl="1"/>
            <a:r>
              <a:rPr lang="en-US" dirty="0" err="1" smtClean="0"/>
              <a:t>Fontes</a:t>
            </a:r>
            <a:endParaRPr lang="en-US" dirty="0" smtClean="0"/>
          </a:p>
          <a:p>
            <a:pPr lvl="1"/>
            <a:r>
              <a:rPr lang="en-US" dirty="0" err="1" smtClean="0"/>
              <a:t>FredrikB</a:t>
            </a:r>
            <a:endParaRPr lang="en-US" dirty="0" smtClean="0"/>
          </a:p>
          <a:p>
            <a:pPr lvl="1"/>
            <a:r>
              <a:rPr lang="en-US" dirty="0" err="1" smtClean="0"/>
              <a:t>Kalle</a:t>
            </a:r>
            <a:endParaRPr lang="en-US" dirty="0"/>
          </a:p>
          <a:p>
            <a:pPr lvl="1"/>
            <a:r>
              <a:rPr lang="en-US" dirty="0" smtClean="0"/>
              <a:t>all</a:t>
            </a:r>
          </a:p>
          <a:p>
            <a:r>
              <a:rPr lang="en-US" dirty="0" smtClean="0"/>
              <a:t>Decide weekly meeting date</a:t>
            </a:r>
          </a:p>
          <a:p>
            <a:r>
              <a:rPr lang="en-US" dirty="0" smtClean="0"/>
              <a:t>Decide upon the first topics and responsible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690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014133"/>
          </a:xfrm>
        </p:spPr>
        <p:txBody>
          <a:bodyPr/>
          <a:lstStyle/>
          <a:p>
            <a:r>
              <a:rPr lang="en-US" dirty="0" smtClean="0"/>
              <a:t>Engineering perspective</a:t>
            </a:r>
          </a:p>
          <a:p>
            <a:r>
              <a:rPr lang="en-US" dirty="0" smtClean="0"/>
              <a:t>Hands on experience and intuition</a:t>
            </a:r>
          </a:p>
          <a:p>
            <a:r>
              <a:rPr lang="en-US" dirty="0" smtClean="0"/>
              <a:t>Use existing material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689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1-2 persons responsible for a weekly meeting</a:t>
            </a:r>
          </a:p>
          <a:p>
            <a:pPr marL="0" indent="0">
              <a:buNone/>
            </a:pPr>
            <a:r>
              <a:rPr lang="en-US" dirty="0" smtClean="0"/>
              <a:t>* Suggest reading material in good time</a:t>
            </a:r>
          </a:p>
          <a:p>
            <a:pPr marL="0" indent="0">
              <a:buNone/>
            </a:pPr>
            <a:r>
              <a:rPr lang="en-US" dirty="0" smtClean="0"/>
              <a:t>* Also make some small exercise, (done in 0.5 day or so) use existing software and material from internet</a:t>
            </a:r>
          </a:p>
          <a:p>
            <a:pPr marL="0" indent="0">
              <a:buNone/>
            </a:pPr>
            <a:r>
              <a:rPr lang="en-US" dirty="0" smtClean="0"/>
              <a:t>* Lead a 2 hour session around the topic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128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take the course for 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Lead at least one session</a:t>
            </a:r>
          </a:p>
          <a:p>
            <a:pPr marL="0" indent="0">
              <a:buNone/>
            </a:pPr>
            <a:r>
              <a:rPr lang="en-US" dirty="0" smtClean="0"/>
              <a:t>Participate and solve at least half of the other sessions</a:t>
            </a:r>
          </a:p>
          <a:p>
            <a:pPr marL="0" indent="0">
              <a:buNone/>
            </a:pPr>
            <a:r>
              <a:rPr lang="en-US" dirty="0" smtClean="0"/>
              <a:t>Make a small project, give a 10 min presentation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Suggested: 7.5 </a:t>
            </a:r>
            <a:r>
              <a:rPr lang="en-US" dirty="0" err="1" smtClean="0"/>
              <a:t>hp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429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00200"/>
            <a:ext cx="8229600" cy="30141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Goodfellow</a:t>
            </a:r>
            <a:r>
              <a:rPr lang="en-US" dirty="0" smtClean="0"/>
              <a:t> </a:t>
            </a:r>
            <a:r>
              <a:rPr lang="en-US" dirty="0" err="1" smtClean="0"/>
              <a:t>Ch</a:t>
            </a:r>
            <a:r>
              <a:rPr lang="en-US" dirty="0" smtClean="0"/>
              <a:t> 6-20 + articles</a:t>
            </a:r>
          </a:p>
          <a:p>
            <a:r>
              <a:rPr lang="en-US" dirty="0" smtClean="0"/>
              <a:t>Datasets</a:t>
            </a:r>
          </a:p>
          <a:p>
            <a:r>
              <a:rPr lang="en-US" dirty="0" smtClean="0"/>
              <a:t>Platform, e.g. </a:t>
            </a:r>
            <a:r>
              <a:rPr lang="en-US" dirty="0" err="1" smtClean="0"/>
              <a:t>Tensorflow</a:t>
            </a:r>
            <a:endParaRPr lang="en-US" dirty="0" smtClean="0"/>
          </a:p>
          <a:p>
            <a:r>
              <a:rPr lang="en-US" dirty="0" smtClean="0"/>
              <a:t>Competitions (e.g. </a:t>
            </a:r>
            <a:r>
              <a:rPr lang="en-US" dirty="0" err="1" smtClean="0"/>
              <a:t>Kaggle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…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Font typeface="Arial"/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865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00200"/>
            <a:ext cx="8229600" cy="30141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https://</a:t>
            </a:r>
            <a:r>
              <a:rPr lang="en-US" dirty="0" err="1"/>
              <a:t>github.com</a:t>
            </a:r>
            <a:r>
              <a:rPr lang="en-US" dirty="0"/>
              <a:t>/</a:t>
            </a:r>
            <a:r>
              <a:rPr lang="en-US" dirty="0" err="1"/>
              <a:t>ChristosChristofidis</a:t>
            </a:r>
            <a:r>
              <a:rPr lang="en-US" dirty="0"/>
              <a:t>/awesome-deep-learning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Font typeface="Arial"/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959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248832"/>
            <a:ext cx="8229600" cy="539750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r>
              <a:rPr lang="en-US" dirty="0"/>
              <a:t>Google: </a:t>
            </a:r>
            <a:r>
              <a:rPr lang="en-US" dirty="0" err="1"/>
              <a:t>Wavenet</a:t>
            </a:r>
            <a:endParaRPr lang="en-US" dirty="0"/>
          </a:p>
          <a:p>
            <a:r>
              <a:rPr lang="en-US" u="sng" dirty="0">
                <a:hlinkClick r:id="rId2"/>
              </a:rPr>
              <a:t>https://deepmind.com/blog/wavenet-generative-model-raw-audio/</a:t>
            </a:r>
          </a:p>
          <a:p>
            <a:endParaRPr lang="en-US" dirty="0"/>
          </a:p>
          <a:p>
            <a:r>
              <a:rPr lang="en-US" u="sng" dirty="0">
                <a:hlinkClick r:id="rId3"/>
              </a:rPr>
              <a:t>https://codelabs.developers.google.com/codelabs/tensorflow-for-poets/#0</a:t>
            </a:r>
          </a:p>
          <a:p>
            <a:r>
              <a:rPr lang="en-US" dirty="0" err="1"/>
              <a:t>Bengio</a:t>
            </a:r>
            <a:r>
              <a:rPr lang="en-US" dirty="0"/>
              <a:t> video DL: </a:t>
            </a:r>
            <a:r>
              <a:rPr lang="en-US" dirty="0">
                <a:hlinkClick r:id="rId4"/>
              </a:rPr>
              <a:t>https://</a:t>
            </a:r>
            <a:r>
              <a:rPr lang="en-US" dirty="0" err="1">
                <a:hlinkClick r:id="rId4"/>
              </a:rPr>
              <a:t>youtu.be</a:t>
            </a:r>
            <a:r>
              <a:rPr lang="en-US" dirty="0">
                <a:hlinkClick r:id="rId4"/>
              </a:rPr>
              <a:t>/</a:t>
            </a:r>
            <a:r>
              <a:rPr lang="en-US" dirty="0" err="1">
                <a:hlinkClick r:id="rId4"/>
              </a:rPr>
              <a:t>JuimBuvEWBg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DeepLearning.tv</a:t>
            </a:r>
            <a:r>
              <a:rPr lang="en-US" dirty="0" smtClean="0"/>
              <a:t> </a:t>
            </a:r>
            <a:r>
              <a:rPr lang="en-US" dirty="0" err="1"/>
              <a:t>youtube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u="sng" dirty="0" smtClean="0">
                <a:hlinkClick r:id="rId5"/>
              </a:rPr>
              <a:t>https</a:t>
            </a:r>
            <a:r>
              <a:rPr lang="en-US" u="sng" dirty="0">
                <a:hlinkClick r:id="rId5"/>
              </a:rPr>
              <a:t>://sites.google.com/site/brainrobotdata/home</a:t>
            </a:r>
          </a:p>
          <a:p>
            <a:r>
              <a:rPr lang="en-US" u="sng" dirty="0">
                <a:hlinkClick r:id="rId6"/>
              </a:rPr>
              <a:t>http://www.asimovinstitute.org/neural-network-zoo/</a:t>
            </a:r>
          </a:p>
          <a:p>
            <a:endParaRPr lang="en-US" dirty="0"/>
          </a:p>
          <a:p>
            <a:r>
              <a:rPr lang="en-US" dirty="0"/>
              <a:t>http://</a:t>
            </a:r>
            <a:r>
              <a:rPr lang="en-US" dirty="0" err="1"/>
              <a:t>arxiv.org</a:t>
            </a:r>
            <a:r>
              <a:rPr lang="en-US" dirty="0"/>
              <a:t>/abs/1609.02993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Font typeface="Arial"/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err="1" smtClean="0"/>
              <a:t>BoBs</a:t>
            </a:r>
            <a:r>
              <a:rPr lang="en-US" dirty="0" smtClean="0"/>
              <a:t> </a:t>
            </a:r>
            <a:r>
              <a:rPr lang="en-US" dirty="0" err="1" smtClean="0"/>
              <a:t>todo</a:t>
            </a:r>
            <a:r>
              <a:rPr lang="en-US" dirty="0" smtClean="0"/>
              <a:t>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092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SLACK – accept invitation</a:t>
            </a:r>
          </a:p>
          <a:p>
            <a:r>
              <a:rPr lang="en-US" dirty="0" smtClean="0"/>
              <a:t>Course home page </a:t>
            </a:r>
          </a:p>
          <a:p>
            <a:r>
              <a:rPr lang="en-US" dirty="0" smtClean="0"/>
              <a:t>Synapse</a:t>
            </a:r>
          </a:p>
          <a:p>
            <a:r>
              <a:rPr lang="en-US" dirty="0" smtClean="0"/>
              <a:t>email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092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356</Words>
  <Application>Microsoft Macintosh PowerPoint</Application>
  <PresentationFormat>On-screen Show (4:3)</PresentationFormat>
  <Paragraphs>104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Deep Learning - Study Circle</vt:lpstr>
      <vt:lpstr>Agenda</vt:lpstr>
      <vt:lpstr>About the course</vt:lpstr>
      <vt:lpstr>Structure</vt:lpstr>
      <vt:lpstr>To take the course for credits</vt:lpstr>
      <vt:lpstr>Material</vt:lpstr>
      <vt:lpstr>Material</vt:lpstr>
      <vt:lpstr>BoBs todo list</vt:lpstr>
      <vt:lpstr>Course Tools</vt:lpstr>
      <vt:lpstr>First Session week 1-2</vt:lpstr>
      <vt:lpstr>Participants</vt:lpstr>
    </vt:vector>
  </TitlesOfParts>
  <Company>Lund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IntroductionDeep Learning - Study Circle</dc:title>
  <dc:creator>Bo Bernhardsson</dc:creator>
  <cp:lastModifiedBy>Bo Bernhardsson</cp:lastModifiedBy>
  <cp:revision>9</cp:revision>
  <dcterms:created xsi:type="dcterms:W3CDTF">2016-09-15T08:40:43Z</dcterms:created>
  <dcterms:modified xsi:type="dcterms:W3CDTF">2016-09-15T15:23:07Z</dcterms:modified>
</cp:coreProperties>
</file>